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2"/>
  </p:notesMasterIdLst>
  <p:sldIdLst>
    <p:sldId id="258" r:id="rId5"/>
    <p:sldId id="266" r:id="rId6"/>
    <p:sldId id="256" r:id="rId7"/>
    <p:sldId id="262" r:id="rId8"/>
    <p:sldId id="257" r:id="rId9"/>
    <p:sldId id="259" r:id="rId10"/>
    <p:sldId id="260" r:id="rId11"/>
    <p:sldId id="268" r:id="rId12"/>
    <p:sldId id="265" r:id="rId13"/>
    <p:sldId id="288" r:id="rId14"/>
    <p:sldId id="267" r:id="rId15"/>
    <p:sldId id="261" r:id="rId16"/>
    <p:sldId id="279" r:id="rId17"/>
    <p:sldId id="287" r:id="rId18"/>
    <p:sldId id="271" r:id="rId19"/>
    <p:sldId id="280" r:id="rId20"/>
    <p:sldId id="272" r:id="rId21"/>
    <p:sldId id="281" r:id="rId22"/>
    <p:sldId id="273" r:id="rId23"/>
    <p:sldId id="282" r:id="rId24"/>
    <p:sldId id="274" r:id="rId25"/>
    <p:sldId id="283" r:id="rId26"/>
    <p:sldId id="275" r:id="rId27"/>
    <p:sldId id="284" r:id="rId28"/>
    <p:sldId id="278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968F31D-DED7-441E-97B0-D32C40B4E64C}">
          <p14:sldIdLst>
            <p14:sldId id="258"/>
            <p14:sldId id="266"/>
            <p14:sldId id="256"/>
            <p14:sldId id="262"/>
            <p14:sldId id="257"/>
            <p14:sldId id="259"/>
            <p14:sldId id="260"/>
            <p14:sldId id="268"/>
            <p14:sldId id="265"/>
            <p14:sldId id="288"/>
            <p14:sldId id="267"/>
            <p14:sldId id="261"/>
            <p14:sldId id="279"/>
            <p14:sldId id="287"/>
            <p14:sldId id="271"/>
            <p14:sldId id="280"/>
            <p14:sldId id="272"/>
            <p14:sldId id="281"/>
            <p14:sldId id="273"/>
          </p14:sldIdLst>
        </p14:section>
        <p14:section name="Раздел без заголовка" id="{754D81B5-799C-4701-9E4E-745D1A39D27E}">
          <p14:sldIdLst>
            <p14:sldId id="282"/>
            <p14:sldId id="274"/>
            <p14:sldId id="283"/>
            <p14:sldId id="275"/>
            <p14:sldId id="284"/>
            <p14:sldId id="278"/>
            <p14:sldId id="285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579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DD728-8101-4782-9DEC-C450575A1670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58F8F-EF77-47D9-957A-ABB8B3B4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5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134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58F8F-EF77-47D9-957A-ABB8B3B4B68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96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FD293-CAF9-4285-BCF4-E508397FCA8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64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5F42B-D5D5-4AF7-8BB1-312E4AE2A5B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959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21AA7-25B8-4621-ADCA-E177090C00E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831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7ACDA-50BE-4623-9BB6-3465778520E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366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06018-80AC-4F9F-9354-BB12E4D04BF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595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F35D0-3E03-41CE-BC0E-DD86C624D56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544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ECE60-028E-4D08-B308-60B28B00A94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863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8EEE9-4B8D-46AB-A52F-398A3431045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69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22C24-7987-42D1-B09E-7A593DBDB6C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44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648D3-A848-40BB-9403-4DB2D393BE6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48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D29AD-B92D-4FF9-A7A5-34A709286CF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55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FD293-CAF9-4285-BCF4-E508397FCA8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6201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5F42B-D5D5-4AF7-8BB1-312E4AE2A5B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3001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21AA7-25B8-4621-ADCA-E177090C00E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3818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7ACDA-50BE-4623-9BB6-3465778520E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150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06018-80AC-4F9F-9354-BB12E4D04BF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9806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F35D0-3E03-41CE-BC0E-DD86C624D56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1064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ECE60-028E-4D08-B308-60B28B00A94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45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8EEE9-4B8D-46AB-A52F-398A3431045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569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22C24-7987-42D1-B09E-7A593DBDB6C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4940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648D3-A848-40BB-9403-4DB2D393BE6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336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D29AD-B92D-4FF9-A7A5-34A709286CF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324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4F7E1-82CB-48E8-ABC0-CCFFAA9D1E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4659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51149-3E5D-42AC-B1EB-054769007B3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607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506D3-61E0-485A-8783-15CD03E3ECA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3561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3EA6A-A26E-400B-AD3C-09B0B2A196E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0883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FDBE5-4879-429D-AA1D-E53A9457665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8189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CDD40-4B98-469D-B7B0-5A45A02297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2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C4F12-95E9-40ED-B251-9A25E1A5783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47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C59CC-BCC9-4C3A-8157-E3236CF8554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611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D3528-52A2-4DA0-B679-2DBCD769E39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848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8610A-C6E1-403A-B805-1A3D4EDBB59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786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01511-2565-44E6-B31E-9679FCC0AF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156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31E91F-7CE7-4F7C-B918-4579EEA13FF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3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31E91F-7CE7-4F7C-B918-4579EEA13FF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D351CF-82F3-4F48-A54D-752C7AD8EB2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04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0.png"/><Relationship Id="rId5" Type="http://schemas.openxmlformats.org/officeDocument/2006/relationships/image" Target="../media/image360.png"/><Relationship Id="rId4" Type="http://schemas.openxmlformats.org/officeDocument/2006/relationships/image" Target="../media/image3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8.png"/><Relationship Id="rId7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8.png"/><Relationship Id="rId7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59.wmf"/><Relationship Id="rId12" Type="http://schemas.microsoft.com/office/2007/relationships/hdphoto" Target="../media/hdphoto2.wdp"/><Relationship Id="rId17" Type="http://schemas.openxmlformats.org/officeDocument/2006/relationships/image" Target="../media/image67.png"/><Relationship Id="rId2" Type="http://schemas.openxmlformats.org/officeDocument/2006/relationships/audio" Target="../media/media1.mp3"/><Relationship Id="rId16" Type="http://schemas.openxmlformats.org/officeDocument/2006/relationships/image" Target="../media/image66.png"/><Relationship Id="rId1" Type="http://schemas.microsoft.com/office/2007/relationships/media" Target="../media/media1.mp3"/><Relationship Id="rId6" Type="http://schemas.openxmlformats.org/officeDocument/2006/relationships/slide" Target="slide1.xml"/><Relationship Id="rId11" Type="http://schemas.openxmlformats.org/officeDocument/2006/relationships/image" Target="../media/image63.png"/><Relationship Id="rId5" Type="http://schemas.openxmlformats.org/officeDocument/2006/relationships/image" Target="../media/image8.png"/><Relationship Id="rId15" Type="http://schemas.microsoft.com/office/2007/relationships/hdphoto" Target="../media/hdphoto3.wdp"/><Relationship Id="rId10" Type="http://schemas.openxmlformats.org/officeDocument/2006/relationships/image" Target="../media/image62.gif"/><Relationship Id="rId4" Type="http://schemas.openxmlformats.org/officeDocument/2006/relationships/image" Target="../media/image58.jpeg"/><Relationship Id="rId9" Type="http://schemas.openxmlformats.org/officeDocument/2006/relationships/image" Target="../media/image61.jpeg"/><Relationship Id="rId1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9.jpe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http://www.tns-counter.ru/V13a****yandex_ru/ru/CP1251/tmsec=yandex_images/0" TargetMode="Externa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1772816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18 марта.</a:t>
            </a:r>
          </a:p>
          <a:p>
            <a:pPr algn="ctr"/>
            <a:r>
              <a:rPr lang="ru-RU" sz="3600" b="1" i="1" dirty="0" smtClean="0"/>
              <a:t>Классная работа.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28309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59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262773" y="2196795"/>
                <a:ext cx="1064714" cy="2663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8800" b="0" i="1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ru-RU" sz="88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88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2773" y="2196795"/>
                <a:ext cx="1064714" cy="266393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Овал 6"/>
          <p:cNvSpPr/>
          <p:nvPr/>
        </p:nvSpPr>
        <p:spPr>
          <a:xfrm>
            <a:off x="2498986" y="2376634"/>
            <a:ext cx="259228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498986" y="3861048"/>
            <a:ext cx="259228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091274" y="3118784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=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52120" y="2867403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04352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  <p:bldP spid="16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40758" y="1695073"/>
            <a:ext cx="1827636" cy="8175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340758" y="2847201"/>
                <a:ext cx="1656184" cy="1248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1" i="1" smtClean="0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4000" b="1" i="1" smtClean="0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758" y="2847201"/>
                <a:ext cx="1656184" cy="12488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534233" y="2859146"/>
                <a:ext cx="606256" cy="1248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40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4233" y="2859146"/>
                <a:ext cx="606256" cy="124880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2937633" y="1695073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80634" y="1695073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104499" y="1695073"/>
            <a:ext cx="1728192" cy="8175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625671" y="1704940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53112" y="1720547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2" idx="1"/>
            <a:endCxn id="2" idx="3"/>
          </p:cNvCxnSpPr>
          <p:nvPr/>
        </p:nvCxnSpPr>
        <p:spPr>
          <a:xfrm>
            <a:off x="2340758" y="2103854"/>
            <a:ext cx="18276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1" idx="1"/>
            <a:endCxn id="11" idx="3"/>
          </p:cNvCxnSpPr>
          <p:nvPr/>
        </p:nvCxnSpPr>
        <p:spPr>
          <a:xfrm>
            <a:off x="5104499" y="2103854"/>
            <a:ext cx="172819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340758" y="2116591"/>
            <a:ext cx="1239876" cy="370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104499" y="1720547"/>
            <a:ext cx="1148613" cy="7666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4251826" y="1486051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&lt;</a:t>
            </a:r>
            <a:endParaRPr lang="ru-RU" sz="7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183162" y="2693254"/>
            <a:ext cx="6447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7200" dirty="0">
                <a:solidFill>
                  <a:prstClr val="black"/>
                </a:solidFill>
              </a:rPr>
              <a:t>&lt;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4096" name="TextBox 4095"/>
          <p:cNvSpPr txBox="1"/>
          <p:nvPr/>
        </p:nvSpPr>
        <p:spPr>
          <a:xfrm>
            <a:off x="899592" y="4117640"/>
            <a:ext cx="756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Из двух дробей с одинаковыми знаменателями, больше та дробь, у которой числитель больше.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86179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/>
      <p:bldP spid="31" grpId="0"/>
      <p:bldP spid="40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7"/>
            <a:ext cx="18526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1944216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058" y="1739349"/>
            <a:ext cx="3651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588224" y="1739795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940152" y="1700807"/>
            <a:ext cx="0" cy="8413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1027" idx="3"/>
          </p:cNvCxnSpPr>
          <p:nvPr/>
        </p:nvCxnSpPr>
        <p:spPr>
          <a:xfrm>
            <a:off x="5292080" y="2121494"/>
            <a:ext cx="1944216" cy="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39752" y="2135431"/>
            <a:ext cx="1852613" cy="4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915660" y="2659149"/>
                <a:ext cx="692817" cy="14752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8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4800" b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660" y="2659149"/>
                <a:ext cx="692817" cy="147521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917779" y="2688989"/>
                <a:ext cx="69281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800" b="1" i="1" smtClean="0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sz="4800" b="1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7779" y="2688989"/>
                <a:ext cx="692817" cy="148002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2358007" y="1700807"/>
            <a:ext cx="1852613" cy="435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339752" y="1700807"/>
            <a:ext cx="944562" cy="830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92080" y="1700807"/>
            <a:ext cx="1944216" cy="420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541950" y="1550297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&gt;</a:t>
            </a:r>
            <a:endParaRPr lang="ru-RU" sz="6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541305" y="2828834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/>
              <a:t>&gt;</a:t>
            </a:r>
            <a:endParaRPr lang="ru-RU" sz="6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815790" y="4418338"/>
            <a:ext cx="8100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Из двух дробей с одинаковыми числителями, больше та дробь, у которой знаменатель меньше.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77176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№3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58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75656" y="2420888"/>
                <a:ext cx="1458876" cy="1653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5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420888"/>
                <a:ext cx="1458876" cy="165359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283968" y="2446697"/>
                <a:ext cx="724878" cy="16535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5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2446697"/>
                <a:ext cx="724878" cy="165359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595068" y="2446993"/>
                <a:ext cx="724878" cy="16535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5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5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068" y="2446993"/>
                <a:ext cx="724878" cy="165359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1619672" y="2420888"/>
            <a:ext cx="131486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663" y="2396604"/>
            <a:ext cx="1335087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963" y="2396604"/>
            <a:ext cx="1335087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310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0" y="29659"/>
            <a:ext cx="4330673" cy="226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75134" y="1180311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Черногор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endParaRPr lang="ru-RU" sz="3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715294" y="2783137"/>
                <a:ext cx="583813" cy="1246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294" y="2783137"/>
                <a:ext cx="583813" cy="12465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651287" y="2805720"/>
                <a:ext cx="583814" cy="12442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1287" y="2805720"/>
                <a:ext cx="583814" cy="124425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135838" y="2808029"/>
                <a:ext cx="583814" cy="12488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838" y="2808029"/>
                <a:ext cx="583814" cy="124880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179427" y="2805720"/>
                <a:ext cx="583813" cy="12465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427" y="2805720"/>
                <a:ext cx="583813" cy="124656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824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№4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96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112"/>
            <a:ext cx="5220072" cy="272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3032" y="1587806"/>
            <a:ext cx="2668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100" b="1" dirty="0" smtClean="0">
                <a:solidFill>
                  <a:schemeClr val="bg1"/>
                </a:solidFill>
              </a:rPr>
              <a:t>Денисова М.</a:t>
            </a:r>
            <a:endParaRPr lang="ru-RU" sz="31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648944" y="3360566"/>
                <a:ext cx="583813" cy="1246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8944" y="3360566"/>
                <a:ext cx="583813" cy="12465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584937" y="3348063"/>
                <a:ext cx="583813" cy="12590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4937" y="3348063"/>
                <a:ext cx="583813" cy="125906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472627" y="3341811"/>
                <a:ext cx="583814" cy="12488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627" y="3341811"/>
                <a:ext cx="583814" cy="124880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516216" y="3341811"/>
                <a:ext cx="583813" cy="12465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3341811"/>
                <a:ext cx="583813" cy="124656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482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№5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8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9741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1305" y="1484783"/>
            <a:ext cx="2187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Мкртчян Е.</a:t>
            </a:r>
            <a:endParaRPr lang="ru-RU" sz="32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766517" y="2993574"/>
                <a:ext cx="583813" cy="12464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6517" y="2993574"/>
                <a:ext cx="583813" cy="124649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744848" y="2993572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4848" y="2993572"/>
                <a:ext cx="583813" cy="124649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765421" y="2993573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5421" y="2993573"/>
                <a:ext cx="583813" cy="124649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774629" y="2993574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4629" y="2993574"/>
                <a:ext cx="583813" cy="124649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5726955" y="2993571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955" y="2993571"/>
                <a:ext cx="583813" cy="124649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768331" y="3002521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8331" y="3002521"/>
                <a:ext cx="583813" cy="124649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2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9" name="Picture 17" descr="Красные клоунские носы, взъерошенные, пучками торчащие волосы, свирепые рожи и развязное поведение - такова была &#10;хоккейная команда ''Метеор''. Кадр из мультфильма ''Шайбу! Шайбу!'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459788" cy="634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3" name="Picture 21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5" name="Picture 23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Picture 27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938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175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Picture 30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3" name="Picture 31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4" name="Picture 32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5" name="Picture 33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1888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6" name="Picture 34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5125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7" name="Picture 35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995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8" name="Picture 36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9" name="Picture 37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0" name="Picture 38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1" name="Picture 39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2" name="Picture 40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3" name="Picture 41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4" name="Picture 42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5" name="Picture 43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6" name="Picture 44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7" name="Picture 45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8" name="Picture 46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9" name="Picture 47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0"/>
            <a:ext cx="503238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0" name="Picture 48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576262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1" name="Picture 49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0"/>
            <a:ext cx="539750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2" name="Picture 50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47625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3" name="Picture 51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981075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4" name="Picture 52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14843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5" name="Picture 53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1989138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6" name="Picture 54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2492375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7" name="Picture 55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299720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8" name="Picture 56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3500438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9" name="Picture 57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400526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0" name="Picture 58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450850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1" name="Picture 59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5013325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2" name="Picture 60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551656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3" name="Picture 61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5949950"/>
            <a:ext cx="503237" cy="4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4" name="Picture 62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5" name="Picture 63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6" name="Picture 64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7" name="Picture 65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8" name="Picture 66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9" name="Picture 67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0" name="Picture 68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1" name="Picture 69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2" name="Picture 70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3" name="Picture 71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4" name="Picture 72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5" name="Picture 73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6" name="Picture 74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7" name="Picture 75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73813"/>
            <a:ext cx="503238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8" name="Picture 76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9" name="Picture 77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90" name="Picture 78" descr="89622216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6373813"/>
            <a:ext cx="503237" cy="48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1" name="WordArt 79"/>
          <p:cNvSpPr>
            <a:spLocks noChangeArrowheads="1" noChangeShapeType="1" noTextEdit="1"/>
          </p:cNvSpPr>
          <p:nvPr/>
        </p:nvSpPr>
        <p:spPr bwMode="auto">
          <a:xfrm>
            <a:off x="1331913" y="549275"/>
            <a:ext cx="6481762" cy="792163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Arial Black"/>
              </a:rPr>
              <a:t>Х  ККЕЙ</a:t>
            </a:r>
          </a:p>
        </p:txBody>
      </p:sp>
      <p:pic>
        <p:nvPicPr>
          <p:cNvPr id="13392" name="Picture 80" descr="lsp-hk0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620713"/>
            <a:ext cx="1008062" cy="9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6" name="WordArt 84"/>
          <p:cNvSpPr>
            <a:spLocks noChangeArrowheads="1" noChangeShapeType="1" noTextEdit="1"/>
          </p:cNvSpPr>
          <p:nvPr/>
        </p:nvSpPr>
        <p:spPr bwMode="auto">
          <a:xfrm>
            <a:off x="4787900" y="1557338"/>
            <a:ext cx="1019175" cy="3381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397" name="WordArt 85"/>
          <p:cNvSpPr>
            <a:spLocks noChangeArrowheads="1" noChangeShapeType="1" noTextEdit="1"/>
          </p:cNvSpPr>
          <p:nvPr/>
        </p:nvSpPr>
        <p:spPr bwMode="auto">
          <a:xfrm>
            <a:off x="5076825" y="4508500"/>
            <a:ext cx="1019175" cy="3381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398" name="WordArt 86"/>
          <p:cNvSpPr>
            <a:spLocks noChangeArrowheads="1" noChangeShapeType="1" noTextEdit="1"/>
          </p:cNvSpPr>
          <p:nvPr/>
        </p:nvSpPr>
        <p:spPr bwMode="auto">
          <a:xfrm rot="1896450">
            <a:off x="7380288" y="1700213"/>
            <a:ext cx="1019175" cy="3381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400" name="WordArt 88"/>
          <p:cNvSpPr>
            <a:spLocks noChangeArrowheads="1" noChangeShapeType="1" noTextEdit="1"/>
          </p:cNvSpPr>
          <p:nvPr/>
        </p:nvSpPr>
        <p:spPr bwMode="auto">
          <a:xfrm rot="-1994824">
            <a:off x="468313" y="765175"/>
            <a:ext cx="1019175" cy="3381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401" name="WordArt 89"/>
          <p:cNvSpPr>
            <a:spLocks noChangeArrowheads="1" noChangeShapeType="1" noTextEdit="1"/>
          </p:cNvSpPr>
          <p:nvPr/>
        </p:nvSpPr>
        <p:spPr bwMode="auto">
          <a:xfrm>
            <a:off x="2268538" y="5949950"/>
            <a:ext cx="1019175" cy="3381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402" name="WordArt 90"/>
          <p:cNvSpPr>
            <a:spLocks noChangeArrowheads="1" noChangeShapeType="1" noTextEdit="1"/>
          </p:cNvSpPr>
          <p:nvPr/>
        </p:nvSpPr>
        <p:spPr bwMode="auto">
          <a:xfrm rot="1308084">
            <a:off x="2700338" y="4652963"/>
            <a:ext cx="1019175" cy="3381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403" name="WordArt 91"/>
          <p:cNvSpPr>
            <a:spLocks noChangeArrowheads="1" noChangeShapeType="1" noTextEdit="1"/>
          </p:cNvSpPr>
          <p:nvPr/>
        </p:nvSpPr>
        <p:spPr bwMode="auto">
          <a:xfrm rot="-741322">
            <a:off x="2051050" y="2205038"/>
            <a:ext cx="1019175" cy="3381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  <p:sp>
        <p:nvSpPr>
          <p:cNvPr id="13404" name="WordArt 92"/>
          <p:cNvSpPr>
            <a:spLocks noChangeArrowheads="1" noChangeShapeType="1" noTextEdit="1"/>
          </p:cNvSpPr>
          <p:nvPr/>
        </p:nvSpPr>
        <p:spPr bwMode="auto">
          <a:xfrm>
            <a:off x="7451725" y="5013325"/>
            <a:ext cx="1019175" cy="3381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 smtClean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644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№6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8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2" y="0"/>
            <a:ext cx="5224546" cy="2730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1707" y="1549986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Абельчаков</a:t>
            </a:r>
            <a:endParaRPr lang="ru-RU" sz="32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66517" y="2993574"/>
                <a:ext cx="583814" cy="12447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6517" y="2993574"/>
                <a:ext cx="583814" cy="124476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744848" y="2993572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4848" y="2993572"/>
                <a:ext cx="583813" cy="124649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3765421" y="2993573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5421" y="2993573"/>
                <a:ext cx="583813" cy="124649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2774629" y="2993574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4629" y="2993574"/>
                <a:ext cx="583813" cy="124649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5726955" y="2993571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955" y="2993571"/>
                <a:ext cx="583813" cy="124649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6768331" y="3002521"/>
                <a:ext cx="583813" cy="1246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ru-RU" sz="40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8331" y="3002521"/>
                <a:ext cx="583813" cy="124649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453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№7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7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76123" cy="2705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7650" y="162880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Тимохов</a:t>
            </a:r>
            <a:r>
              <a:rPr lang="ru-RU" sz="3200" b="1" dirty="0" smtClean="0">
                <a:solidFill>
                  <a:schemeClr val="bg1"/>
                </a:solidFill>
              </a:rPr>
              <a:t> И.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6088" y="2938683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Правильные:                                          Неправильные: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5001" y="3461902"/>
            <a:ext cx="541536" cy="5605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3436643"/>
            <a:ext cx="566737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708" y="3436643"/>
            <a:ext cx="566737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05001" y="4238456"/>
            <a:ext cx="5415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716880" y="4238456"/>
            <a:ext cx="5415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760708" y="4238456"/>
            <a:ext cx="5415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4909" y="4217992"/>
            <a:ext cx="541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5</a:t>
            </a:r>
            <a:endParaRPr lang="ru-RU" sz="4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26421" y="4238456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prstClr val="black"/>
                </a:solidFill>
              </a:rPr>
              <a:t>6</a:t>
            </a:r>
            <a:endParaRPr lang="ru-RU" sz="48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06875" y="4238455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prstClr val="black"/>
                </a:solidFill>
              </a:rPr>
              <a:t>7</a:t>
            </a:r>
            <a:endParaRPr lang="ru-RU" sz="4800" b="1" dirty="0">
              <a:solidFill>
                <a:prstClr val="black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61903"/>
            <a:ext cx="3249613" cy="195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51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№8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88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477" y="3383"/>
            <a:ext cx="5224463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7917" y="156664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Вагнер И.</a:t>
            </a:r>
            <a:endParaRPr lang="ru-RU" sz="36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865987" y="1542739"/>
                <a:ext cx="4865986" cy="1353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У Миши было 49 рублей. Он потратил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2400" dirty="0" smtClean="0"/>
                  <a:t> часть своих денег. Сколько рублей осталось у Миши?</a:t>
                </a:r>
                <a:endParaRPr lang="ru-RU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5987" y="1542739"/>
                <a:ext cx="4865986" cy="1353127"/>
              </a:xfrm>
              <a:prstGeom prst="rect">
                <a:avLst/>
              </a:prstGeom>
              <a:blipFill rotWithShape="1">
                <a:blip r:embed="rId4"/>
                <a:stretch>
                  <a:fillRect l="-1880" t="-3604" b="-94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211960" y="289586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Задача.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25809" y="3332081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Было – </a:t>
            </a:r>
          </a:p>
          <a:p>
            <a:r>
              <a:rPr lang="ru-RU" sz="2400" b="1" dirty="0" smtClean="0"/>
              <a:t>Потратил – </a:t>
            </a:r>
          </a:p>
          <a:p>
            <a:r>
              <a:rPr lang="ru-RU" sz="2400" b="1" dirty="0" smtClean="0"/>
              <a:t>Осталось  --    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43361" y="3319405"/>
            <a:ext cx="910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49 р.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821443" y="3620012"/>
                <a:ext cx="1440160" cy="624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/>
                  <a:t>? Р.,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1443" y="3620012"/>
                <a:ext cx="1440160" cy="624466"/>
              </a:xfrm>
              <a:prstGeom prst="rect">
                <a:avLst/>
              </a:prstGeom>
              <a:blipFill rotWithShape="1">
                <a:blip r:embed="rId5"/>
                <a:stretch>
                  <a:fillRect l="-6780" b="-98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881993" y="407074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?</a:t>
            </a:r>
            <a:r>
              <a:rPr lang="ru-RU" sz="2400" b="1" dirty="0" smtClean="0"/>
              <a:t> р.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5540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№9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9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01" name="Picture 25" descr="siren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7" name="Picture 21" descr="66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8208963" cy="474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j030146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6000750"/>
            <a:ext cx="792162" cy="6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j043245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924175"/>
            <a:ext cx="3103563" cy="342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98" name="WordArt 22"/>
          <p:cNvSpPr>
            <a:spLocks noChangeArrowheads="1" noChangeShapeType="1" noTextEdit="1"/>
          </p:cNvSpPr>
          <p:nvPr/>
        </p:nvSpPr>
        <p:spPr bwMode="auto">
          <a:xfrm>
            <a:off x="179388" y="333375"/>
            <a:ext cx="8785225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Comic Sans MS"/>
              </a:rPr>
              <a:t>Трус не играет в х   ккей!</a:t>
            </a:r>
          </a:p>
        </p:txBody>
      </p:sp>
      <p:pic>
        <p:nvPicPr>
          <p:cNvPr id="24612" name="Picture 36" descr="lsp-hk0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6250"/>
            <a:ext cx="8636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3" name="Picture 37" descr="0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5845">
            <a:off x="5292725" y="4437063"/>
            <a:ext cx="8001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18" name="WordArt 42"/>
          <p:cNvSpPr>
            <a:spLocks noChangeArrowheads="1" noChangeShapeType="1" noTextEdit="1"/>
          </p:cNvSpPr>
          <p:nvPr/>
        </p:nvSpPr>
        <p:spPr bwMode="auto">
          <a:xfrm rot="-481404">
            <a:off x="3348038" y="2276475"/>
            <a:ext cx="3171825" cy="768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>
                        <a:gamma/>
                        <a:shade val="46275"/>
                        <a:invGamma/>
                      </a:srgbClr>
                    </a:gs>
                    <a:gs pos="50000">
                      <a:srgbClr val="0000FF"/>
                    </a:gs>
                    <a:gs pos="100000">
                      <a:srgbClr val="0000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cs typeface="Arial"/>
              </a:rPr>
              <a:t>молодцы!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961" y="5947974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816" y="5325768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497" y="5437188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385" y="4734248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999537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53" y="5060479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572829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265" y="6089650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174" y="5953934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Трус не играет в хокке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07525" y="582325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545" y="1551045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9 : 0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46144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71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498845"/>
              </p:ext>
            </p:extLst>
          </p:nvPr>
        </p:nvGraphicFramePr>
        <p:xfrm>
          <a:off x="395536" y="404664"/>
          <a:ext cx="42672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36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в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в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е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е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п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о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п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в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т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я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а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п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ф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у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й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а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о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д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в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п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у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о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з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о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к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ю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д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д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к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п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/>
                        <a:t>е</a:t>
                      </a:r>
                      <a:endParaRPr lang="ru-RU" sz="36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174293"/>
              </p:ext>
            </p:extLst>
          </p:nvPr>
        </p:nvGraphicFramePr>
        <p:xfrm>
          <a:off x="251520" y="5445224"/>
          <a:ext cx="562707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26041"/>
              </p:ext>
            </p:extLst>
          </p:nvPr>
        </p:nvGraphicFramePr>
        <p:xfrm>
          <a:off x="6372200" y="5447448"/>
          <a:ext cx="2401837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32048"/>
                <a:gridCol w="504055"/>
                <a:gridCol w="504056"/>
                <a:gridCol w="52963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43927" y="1123833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540399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22768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29278" y="5403992"/>
            <a:ext cx="518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915816" y="106227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995936" y="5434770"/>
            <a:ext cx="468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39953" y="2315880"/>
            <a:ext cx="526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47220" y="5434770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25846" y="422108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33897" y="540399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721006" y="358314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092134" y="540399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043608" y="2936811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ы</a:t>
            </a:r>
            <a:endParaRPr lang="ru-RU" sz="3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899067" y="5434770"/>
            <a:ext cx="592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ы</a:t>
            </a:r>
            <a:endParaRPr lang="ru-RU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043608" y="35438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о</a:t>
            </a:r>
            <a:endParaRPr lang="ru-RU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575575" y="5403991"/>
            <a:ext cx="592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66123" y="1669549"/>
            <a:ext cx="766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92074" y="540399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223637" y="1647053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ы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155996" y="540399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ы</a:t>
            </a:r>
            <a:endParaRPr lang="ru-RU" sz="3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525846" y="231588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364088" y="5434770"/>
            <a:ext cx="504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519782" y="3583142"/>
            <a:ext cx="476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519782" y="5432636"/>
            <a:ext cx="612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е</a:t>
            </a:r>
            <a:endParaRPr lang="ru-RU" sz="3600" b="1" dirty="0"/>
          </a:p>
        </p:txBody>
      </p:sp>
      <p:pic>
        <p:nvPicPr>
          <p:cNvPr id="1024" name="Рисунок 10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074" y="1997932"/>
            <a:ext cx="3997959" cy="1572530"/>
          </a:xfrm>
          <a:prstGeom prst="rect">
            <a:avLst/>
          </a:prstGeom>
        </p:spPr>
      </p:pic>
      <p:sp>
        <p:nvSpPr>
          <p:cNvPr id="1025" name="TextBox 1024"/>
          <p:cNvSpPr txBox="1"/>
          <p:nvPr/>
        </p:nvSpPr>
        <p:spPr>
          <a:xfrm>
            <a:off x="6372200" y="5434770"/>
            <a:ext cx="464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</a:t>
            </a:r>
            <a:endParaRPr lang="ru-RU" sz="3600" b="1" dirty="0"/>
          </a:p>
        </p:txBody>
      </p:sp>
      <p:sp>
        <p:nvSpPr>
          <p:cNvPr id="1027" name="TextBox 1026"/>
          <p:cNvSpPr txBox="1"/>
          <p:nvPr/>
        </p:nvSpPr>
        <p:spPr>
          <a:xfrm>
            <a:off x="6837036" y="5434770"/>
            <a:ext cx="1551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р  о  б</a:t>
            </a:r>
            <a:endParaRPr lang="ru-RU" sz="3600" b="1" dirty="0"/>
          </a:p>
        </p:txBody>
      </p:sp>
      <p:sp>
        <p:nvSpPr>
          <p:cNvPr id="1028" name="TextBox 1027"/>
          <p:cNvSpPr txBox="1"/>
          <p:nvPr/>
        </p:nvSpPr>
        <p:spPr>
          <a:xfrm>
            <a:off x="8236596" y="5434770"/>
            <a:ext cx="36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и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6823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1027" grpId="0"/>
      <p:bldP spid="10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№1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00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9532" y="2084062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3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832140" y="2123878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16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36474" y="2115313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56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7803" y="2123878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475</a:t>
            </a:r>
            <a:endParaRPr lang="ru-RU" sz="4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367880" y="1759549"/>
                <a:ext cx="69281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1" i="1" smtClean="0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4800" b="1" i="1" smtClean="0"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880" y="1759549"/>
                <a:ext cx="692817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29075" y="1764358"/>
                <a:ext cx="692817" cy="14752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48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9075" y="1764358"/>
                <a:ext cx="692817" cy="147521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830225" y="1729213"/>
                <a:ext cx="692817" cy="14761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800" b="1" i="1" smtClean="0">
                              <a:latin typeface="Cambria Math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ru-RU" sz="48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0225" y="1729213"/>
                <a:ext cx="692817" cy="147617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091843" y="1729213"/>
                <a:ext cx="692817" cy="14954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1" i="1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4800" b="1" i="1" smtClean="0"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1843" y="1729213"/>
                <a:ext cx="692817" cy="149540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877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516215"/>
            <a:ext cx="14401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5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006914" y="2405320"/>
                <a:ext cx="1064714" cy="26363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8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8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8800" b="0" i="1" smtClean="0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sz="72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914" y="2405320"/>
                <a:ext cx="1064714" cy="26363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084824" y="4333797"/>
            <a:ext cx="3128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знаменатель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119701" y="3425626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дробная черта 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211960" y="2555433"/>
            <a:ext cx="3656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числитель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1691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3001"/>
            <a:ext cx="8194014" cy="613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23893" y="1988840"/>
            <a:ext cx="36004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372" y="2072190"/>
            <a:ext cx="495740" cy="106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2147172"/>
            <a:ext cx="563512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298" y="3701530"/>
            <a:ext cx="532015" cy="114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972" y="3573016"/>
            <a:ext cx="384175" cy="95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800" y="3701530"/>
            <a:ext cx="384175" cy="973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39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590"/>
            <a:ext cx="97319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547305" y="1751282"/>
                <a:ext cx="881973" cy="19938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66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05" y="1751282"/>
                <a:ext cx="881973" cy="199381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283609" y="1779276"/>
                <a:ext cx="881973" cy="19872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6600" b="1" i="1" smtClean="0"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ru-RU" sz="6600" b="1" i="1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8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3609" y="1779276"/>
                <a:ext cx="881973" cy="198721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067835" y="4149080"/>
                <a:ext cx="881973" cy="19938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7835" y="4149080"/>
                <a:ext cx="881973" cy="199381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689178" y="4149080"/>
                <a:ext cx="881972" cy="19967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178" y="4149080"/>
                <a:ext cx="881972" cy="199670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121249" y="1744972"/>
                <a:ext cx="881972" cy="202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1249" y="1744972"/>
                <a:ext cx="881972" cy="202151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444208" y="1744679"/>
                <a:ext cx="881972" cy="20004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66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1744679"/>
                <a:ext cx="881972" cy="200041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852638" y="2194192"/>
            <a:ext cx="1656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76</a:t>
            </a:r>
            <a:endParaRPr lang="ru-RU" sz="6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5316" y="1719264"/>
            <a:ext cx="863962" cy="20472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993486" y="1719264"/>
            <a:ext cx="863962" cy="20527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719264"/>
            <a:ext cx="863962" cy="2053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816237" y="2288414"/>
            <a:ext cx="13112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13</a:t>
            </a:r>
            <a:endParaRPr lang="ru-RU" sz="6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115615" y="1719264"/>
            <a:ext cx="863962" cy="2053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71150" y="1719264"/>
            <a:ext cx="863962" cy="2053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895656" y="1723389"/>
            <a:ext cx="863962" cy="2049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301746" y="4581128"/>
            <a:ext cx="1263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52</a:t>
            </a:r>
            <a:endParaRPr lang="ru-RU" sz="66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007" y="4165533"/>
            <a:ext cx="890587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692" y="4165533"/>
            <a:ext cx="890587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717459" y="4189684"/>
            <a:ext cx="863962" cy="19872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1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Рисунок1мм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700338" y="4292600"/>
            <a:ext cx="6443662" cy="719138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0" name="Picture 6" descr="66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2843213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008-05-08_12-55_Hokkey_m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2663825" cy="199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005263"/>
            <a:ext cx="539750" cy="71437"/>
          </a:xfrm>
          <a:prstGeom prst="line">
            <a:avLst/>
          </a:prstGeom>
          <a:noFill/>
          <a:ln w="1238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64" name="Picture 20" descr="1204271176_1930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076700"/>
            <a:ext cx="18573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uoivz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3906838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4211638" y="404813"/>
            <a:ext cx="3103562" cy="15890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4" name="WordArt 30"/>
          <p:cNvSpPr>
            <a:spLocks noChangeArrowheads="1" noChangeShapeType="1" noTextEdit="1"/>
          </p:cNvSpPr>
          <p:nvPr/>
        </p:nvSpPr>
        <p:spPr bwMode="auto">
          <a:xfrm>
            <a:off x="4500563" y="620713"/>
            <a:ext cx="25923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cs typeface="Arial"/>
              </a:rPr>
              <a:t>Задание №2 </a:t>
            </a:r>
          </a:p>
        </p:txBody>
      </p:sp>
      <p:pic>
        <p:nvPicPr>
          <p:cNvPr id="6201" name="Picture 57" descr="Копия (2) шайба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9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96" y="5495365"/>
            <a:ext cx="65087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03" name="WordArt 59" descr="lines5"/>
          <p:cNvSpPr>
            <a:spLocks noChangeArrowheads="1" noChangeShapeType="1" noTextEdit="1"/>
          </p:cNvSpPr>
          <p:nvPr/>
        </p:nvSpPr>
        <p:spPr bwMode="auto">
          <a:xfrm>
            <a:off x="3924300" y="620713"/>
            <a:ext cx="3670300" cy="1009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6600" b="1" kern="10" dirty="0" smtClean="0">
              <a:blipFill dpi="0" rotWithShape="0">
                <a:blip r:embed="rId1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06" name="AutoShape 6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97638"/>
            <a:ext cx="288925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>
            <a:noFill/>
          </a:ln>
          <a:effectLst>
            <a:outerShdw dist="125724" dir="189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34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1065 L -0.61025 -0.1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2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01"/>
                  </p:tgtEl>
                </p:cond>
              </p:nextCondLst>
            </p:seq>
          </p:childTnLst>
        </p:cTn>
      </p:par>
    </p:tnLst>
    <p:bldLst>
      <p:bldP spid="6174" grpId="0" animBg="1"/>
      <p:bldP spid="620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>
          <a:outerShdw dist="125724" dir="18900000" algn="ctr" rotWithShape="0">
            <a:srgbClr val="000099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>
          <a:outerShdw dist="125724" dir="18900000" algn="ctr" rotWithShape="0">
            <a:srgbClr val="000099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>
          <a:outerShdw dist="125724" dir="18900000" algn="ctr" rotWithShape="0">
            <a:srgbClr val="000099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>
          <a:outerShdw dist="125724" dir="18900000" algn="ctr" rotWithShape="0">
            <a:srgbClr val="000099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>
          <a:outerShdw dist="125724" dir="18900000" algn="ctr" rotWithShape="0">
            <a:srgbClr val="000099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>
          <a:outerShdw dist="125724" dir="18900000" algn="ctr" rotWithShape="0">
            <a:srgbClr val="000099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433</Words>
  <Application>Microsoft Office PowerPoint</Application>
  <PresentationFormat>Экран (4:3)</PresentationFormat>
  <Paragraphs>164</Paragraphs>
  <Slides>27</Slides>
  <Notes>10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Ксения</dc:creator>
  <cp:lastModifiedBy>Ксения</cp:lastModifiedBy>
  <cp:revision>34</cp:revision>
  <dcterms:created xsi:type="dcterms:W3CDTF">2014-03-10T17:24:33Z</dcterms:created>
  <dcterms:modified xsi:type="dcterms:W3CDTF">2014-03-12T19:01:05Z</dcterms:modified>
</cp:coreProperties>
</file>